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68580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6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500"/>
              <a:buFont typeface="Roboto"/>
              <a:buChar char="●"/>
            </a:pPr>
            <a:r>
              <a:rPr lang="en-US" sz="1500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Slide inicial com o nome do projeto e nome dos alunos (15seg)</a:t>
            </a:r>
            <a:endParaRPr sz="1500">
              <a:solidFill>
                <a:srgbClr val="FF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●"/>
            </a:pP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Slide informando qual era o problema a resolver (relembrando as práticas 1, 2 e 3 dos semestres anteriores) (30seg)</a:t>
            </a:r>
            <a:endParaRPr sz="1500">
              <a:solidFill>
                <a:srgbClr val="565656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●"/>
            </a:pP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Slide informando qual era a proposta de solução computacional a ser criada para resolver o problema (relembrando as práticas 1, 2 e 3 dos semestres anteriores)  (30seg)</a:t>
            </a:r>
            <a:endParaRPr sz="1500">
              <a:solidFill>
                <a:srgbClr val="565656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●"/>
            </a:pP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Slide apresentando o link do Git onde se localiza o projeto (15seg)</a:t>
            </a:r>
            <a:endParaRPr sz="1500">
              <a:solidFill>
                <a:srgbClr val="565656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●"/>
            </a:pP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Slide informando que vai apresentar o MVP (sai dos slides e apresenta o protótipo lembrando de mostrar os pontos abaixo do protótipo) (8min)</a:t>
            </a:r>
            <a:endParaRPr sz="1500">
              <a:solidFill>
                <a:srgbClr val="565656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1" marL="1333500" marR="419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○"/>
            </a:pP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Descrição da configuração da infra da cloud</a:t>
            </a:r>
            <a:endParaRPr sz="1500">
              <a:solidFill>
                <a:srgbClr val="565656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1" marL="1333500" marR="419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○"/>
            </a:pP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Responsividade da solução desenvolvida, informar também as tecnologia utilizada</a:t>
            </a:r>
            <a:endParaRPr sz="1500">
              <a:solidFill>
                <a:srgbClr val="565656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1" marL="1333500" marR="419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○"/>
            </a:pP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Versão mobile da solução desenvolvida, informar também tipo (nativa, hibrida ou PWA) e as tecnologias envolvidas</a:t>
            </a:r>
            <a:endParaRPr sz="1500">
              <a:solidFill>
                <a:srgbClr val="565656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1" marL="1333500" marR="419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○"/>
            </a:pP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API desenvolvida para a solução, explicando sua função, seu tipo (Rest ou Json), quais recursos para entrada na API e resultados de saída da API, bem como tecnologia utilizadas</a:t>
            </a:r>
            <a:endParaRPr sz="1500">
              <a:solidFill>
                <a:srgbClr val="565656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●"/>
            </a:pP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Slide de Agradecimentos e encerramento da apresentação.</a:t>
            </a:r>
            <a:endParaRPr/>
          </a:p>
        </p:txBody>
      </p:sp>
      <p:sp>
        <p:nvSpPr>
          <p:cNvPr id="58" name="Google Shape;58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aea825d274_0_27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aea825d274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Video 1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aea825d274_0_28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aea825d274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Video 2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aec1ae886b_1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●"/>
            </a:pP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Slide informando que vai apresentar o MVP (</a:t>
            </a:r>
            <a:r>
              <a:rPr lang="en-US" sz="1500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sai dos slides e apresenta o protótipo lembrando de mostrar os pontos abaixo do protótipo</a:t>
            </a: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) (8min)</a:t>
            </a:r>
            <a:endParaRPr sz="1500">
              <a:solidFill>
                <a:srgbClr val="565656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marR="419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○"/>
            </a:pP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Descrição da configuração da infra da cloud</a:t>
            </a:r>
            <a:endParaRPr sz="1500">
              <a:solidFill>
                <a:srgbClr val="565656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marR="419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○"/>
            </a:pP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Responsividade da solução desenvolvida, informar também </a:t>
            </a:r>
            <a:r>
              <a:rPr lang="en-US" sz="1500">
                <a:solidFill>
                  <a:srgbClr val="56565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as tecnologia utilizadas</a:t>
            </a:r>
            <a:endParaRPr sz="1500">
              <a:solidFill>
                <a:srgbClr val="56565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marR="419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○"/>
            </a:pPr>
            <a:r>
              <a:rPr lang="en-US" sz="1500">
                <a:solidFill>
                  <a:srgbClr val="56565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Versão mobile da solução desenvolvida, informar também tipo (nativa, hibrida ou PWA) e as tecnologias envolvidas</a:t>
            </a:r>
            <a:endParaRPr sz="1500">
              <a:solidFill>
                <a:srgbClr val="56565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marR="419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○"/>
            </a:pPr>
            <a:r>
              <a:rPr lang="en-US" sz="1500">
                <a:solidFill>
                  <a:srgbClr val="56565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API desenvolvida para a solução, explicando sua função, seu tipo (Rest ou Json), quais recursos para entrad</a:t>
            </a: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na API e resultados de saída da API, bem como tecnologia utilizadas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3aec1ae886b_13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aea825d274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●"/>
            </a:pP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G-code é uma linguagem de programação usada para controlar máquinas CNC, impressoras 3D e equipamentos industriais automatizados; sua função é descrever, por meio de comandos padronizados, exatamente como a máquina deve se mover, em que velocidade, em quais coordenadas e quando ativar ferramentas, motores ou extrusores, transformando um modelo digital em um processo físico preciso.</a:t>
            </a:r>
            <a:endParaRPr/>
          </a:p>
        </p:txBody>
      </p:sp>
      <p:sp>
        <p:nvSpPr>
          <p:cNvPr id="65" name="Google Shape;65;g3aea825d274_0_27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aea825d274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●"/>
            </a:pP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Slide informando qual era o </a:t>
            </a:r>
            <a:r>
              <a:rPr lang="en-US" sz="1500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problema a resolver</a:t>
            </a: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(30seg)</a:t>
            </a:r>
            <a:endParaRPr sz="1500">
              <a:solidFill>
                <a:srgbClr val="565656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g3aea825d274_0_2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aea825d274_0_29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aea825d274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Incluir video do simulador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aea825d274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●"/>
            </a:pP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Slide informando qual era a</a:t>
            </a:r>
            <a:r>
              <a:rPr lang="en-US" sz="1500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proposta de solução computacional</a:t>
            </a: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 ser criada para resolver o problema</a:t>
            </a:r>
            <a:endParaRPr/>
          </a:p>
        </p:txBody>
      </p:sp>
      <p:sp>
        <p:nvSpPr>
          <p:cNvPr id="86" name="Google Shape;86;g3aea825d274_0_30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●"/>
            </a:pP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Slide informando qual era a</a:t>
            </a:r>
            <a:r>
              <a:rPr lang="en-US" sz="1500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proposta de solução computacional</a:t>
            </a: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 ser criada para resolver o problema</a:t>
            </a:r>
            <a:endParaRPr/>
          </a:p>
        </p:txBody>
      </p:sp>
      <p:sp>
        <p:nvSpPr>
          <p:cNvPr id="92" name="Google Shape;9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●"/>
            </a:pP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Slide apresentando o </a:t>
            </a:r>
            <a:r>
              <a:rPr lang="en-US" sz="1500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link do Git onde se localiza o projeto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aea825d274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●"/>
            </a:pP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Slide informando que vai apresentar o MVP (</a:t>
            </a:r>
            <a:r>
              <a:rPr lang="en-US" sz="1500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sai dos slides e apresenta o protótipo lembrando de mostrar os pontos abaixo do protótipo</a:t>
            </a: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) (8min)</a:t>
            </a:r>
            <a:endParaRPr sz="1500">
              <a:solidFill>
                <a:srgbClr val="565656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marR="419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○"/>
            </a:pP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Descrição da configuração da infra da cloud</a:t>
            </a:r>
            <a:endParaRPr sz="1500">
              <a:solidFill>
                <a:srgbClr val="565656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marR="419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○"/>
            </a:pP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Responsividade da solução desenvolvida, informar também </a:t>
            </a:r>
            <a:r>
              <a:rPr lang="en-US" sz="1500">
                <a:solidFill>
                  <a:srgbClr val="56565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as tecnologia utilizadas</a:t>
            </a:r>
            <a:endParaRPr sz="1500">
              <a:solidFill>
                <a:srgbClr val="56565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marR="419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○"/>
            </a:pPr>
            <a:r>
              <a:rPr lang="en-US" sz="1500">
                <a:solidFill>
                  <a:srgbClr val="56565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Versão mobile da solução desenvolvida, informar também tipo (nativa, hibrida ou PWA) e as tecnologias envolvidas</a:t>
            </a:r>
            <a:endParaRPr sz="1500">
              <a:solidFill>
                <a:srgbClr val="56565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marR="419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5656"/>
              </a:buClr>
              <a:buSzPts val="1500"/>
              <a:buFont typeface="Roboto"/>
              <a:buChar char="○"/>
            </a:pPr>
            <a:r>
              <a:rPr lang="en-US" sz="1500">
                <a:solidFill>
                  <a:srgbClr val="56565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API desenvolvida para a solução, explicando sua função, seu tipo (Rest ou Json), quais recursos para entrad</a:t>
            </a:r>
            <a:r>
              <a:rPr lang="en-US" sz="1500">
                <a:solidFill>
                  <a:srgbClr val="56565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na API e resultados de saída da API, bem como tecnologia utilizadas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3aea825d274_0_2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aec1ae886b_14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aec1ae886b_1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rive.google.com/file/d/1QQ6i6eqGn3z_TsadJb9_Zf-hcdQ1zcWI/view" TargetMode="External"/><Relationship Id="rId4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1T-piatRLh5MbwGAnfKK2gpHNaFiWSsI6/view" TargetMode="External"/><Relationship Id="rId4" Type="http://schemas.openxmlformats.org/officeDocument/2006/relationships/image" Target="../media/image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nrfKN2_uroGq8bjNBTH6kZnB6XVOVC1X/view" TargetMode="Externa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685800" y="2694000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6000"/>
              <a:t>G-Code Generator</a:t>
            </a:r>
            <a:endParaRPr sz="6000"/>
          </a:p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685800" y="5276350"/>
            <a:ext cx="7772400" cy="11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en-US">
                <a:solidFill>
                  <a:schemeClr val="dk1"/>
                </a:solidFill>
              </a:rPr>
              <a:t>Thalik Rabi Bussacro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685800" y="339050"/>
            <a:ext cx="7772400" cy="12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en-US">
                <a:solidFill>
                  <a:schemeClr val="dk1"/>
                </a:solidFill>
              </a:rPr>
              <a:t>Análise e Desenvolvimento de Sistemas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en-US">
                <a:solidFill>
                  <a:schemeClr val="dk1"/>
                </a:solidFill>
              </a:rPr>
              <a:t>Práticas Extensionistas IV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3" title="20251025_165803-00.00.02.108-00.00.13.574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3188" y="0"/>
            <a:ext cx="385762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4" title="20251025_173306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3175" y="0"/>
            <a:ext cx="385762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Resultados Alcançados (MVP)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Sistema MVP funcional em produção.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Geração correta de G-Code.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Aceitação do usuário final.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Exportação multi-formato (.nc, .tap, .cnc).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1200"/>
              </a:spcAft>
              <a:buClr>
                <a:schemeClr val="dk1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Experiência no uso das tecnologias.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type="title"/>
          </p:nvPr>
        </p:nvSpPr>
        <p:spPr>
          <a:xfrm>
            <a:off x="457200" y="2842050"/>
            <a:ext cx="8229600" cy="11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400">
                <a:latin typeface="Calibri"/>
                <a:ea typeface="Calibri"/>
                <a:cs typeface="Calibri"/>
                <a:sym typeface="Calibri"/>
              </a:rPr>
              <a:t>Obrigado!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2400"/>
            <a:ext cx="3079676" cy="3079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80775" y="1328673"/>
            <a:ext cx="4655001" cy="3264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850" y="4034800"/>
            <a:ext cx="2631550" cy="263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28525" y="3627425"/>
            <a:ext cx="4352950" cy="32647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>
            <p:ph type="title"/>
          </p:nvPr>
        </p:nvSpPr>
        <p:spPr>
          <a:xfrm>
            <a:off x="0" y="0"/>
            <a:ext cx="9144000" cy="11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400">
                <a:latin typeface="Calibri"/>
                <a:ea typeface="Calibri"/>
                <a:cs typeface="Calibri"/>
                <a:sym typeface="Calibri"/>
              </a:rPr>
              <a:t>O que é G-Code e qual sua função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325" y="460273"/>
            <a:ext cx="5792050" cy="301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1675" y="3676875"/>
            <a:ext cx="4815200" cy="253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7" title="56 pecas demonstracao 2.png"/>
          <p:cNvPicPr preferRelativeResize="0"/>
          <p:nvPr/>
        </p:nvPicPr>
        <p:blipFill rotWithShape="1">
          <a:blip r:embed="rId3">
            <a:alphaModFix/>
          </a:blip>
          <a:srcRect b="3732" l="12984" r="13029" t="4110"/>
          <a:stretch/>
        </p:blipFill>
        <p:spPr>
          <a:xfrm>
            <a:off x="904675" y="1483488"/>
            <a:ext cx="7334649" cy="474707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 txBox="1"/>
          <p:nvPr>
            <p:ph type="title"/>
          </p:nvPr>
        </p:nvSpPr>
        <p:spPr>
          <a:xfrm>
            <a:off x="0" y="0"/>
            <a:ext cx="9144000" cy="128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b="1" lang="en-US" sz="4400">
                <a:latin typeface="Calibri"/>
                <a:ea typeface="Calibri"/>
                <a:cs typeface="Calibri"/>
                <a:sym typeface="Calibri"/>
              </a:rPr>
              <a:t>E cortes 2D simples usados na </a:t>
            </a:r>
            <a:r>
              <a:rPr b="1" lang="en-US" sz="4400">
                <a:latin typeface="Calibri"/>
                <a:ea typeface="Calibri"/>
                <a:cs typeface="Calibri"/>
                <a:sym typeface="Calibri"/>
              </a:rPr>
              <a:t>fabricação</a:t>
            </a:r>
            <a:r>
              <a:rPr b="1" lang="en-US" sz="4400">
                <a:latin typeface="Calibri"/>
                <a:ea typeface="Calibri"/>
                <a:cs typeface="Calibri"/>
                <a:sym typeface="Calibri"/>
              </a:rPr>
              <a:t> de móveis?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457200" y="2110900"/>
            <a:ext cx="8229600" cy="44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416560" lvl="0" marL="342900" rtl="0" algn="l">
              <a:spcBef>
                <a:spcPts val="0"/>
              </a:spcBef>
              <a:spcAft>
                <a:spcPts val="0"/>
              </a:spcAft>
              <a:buSzPct val="100000"/>
              <a:buFont typeface="Calibri"/>
              <a:buAutoNum type="arabicPeriod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Softwares complexos demais para tarefas simples.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416560" lvl="0" marL="342900" rtl="0" algn="l">
              <a:spcBef>
                <a:spcPts val="640"/>
              </a:spcBef>
              <a:spcAft>
                <a:spcPts val="0"/>
              </a:spcAft>
              <a:buSzPct val="100000"/>
              <a:buFont typeface="Calibri"/>
              <a:buAutoNum type="arabicPeriod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Pequenas oficinas não possuem orçamento para softwares caros.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416560" lvl="0" marL="342900" rtl="0" algn="l">
              <a:spcBef>
                <a:spcPts val="640"/>
              </a:spcBef>
              <a:spcAft>
                <a:spcPts val="0"/>
              </a:spcAft>
              <a:buSzPct val="100000"/>
              <a:buFont typeface="Calibri"/>
              <a:buAutoNum type="arabicPeriod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Softwares apesar de robustos são pesados.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416560" lvl="0" marL="342900" rtl="0" algn="l">
              <a:spcBef>
                <a:spcPts val="640"/>
              </a:spcBef>
              <a:spcAft>
                <a:spcPts val="1200"/>
              </a:spcAft>
              <a:buSzPct val="100000"/>
              <a:buFont typeface="Calibri"/>
              <a:buAutoNum type="arabicPeriod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Empresários de pequenas oficinas não possuem tempo ou conhecimento técnico para criação dos próprios projetos nesses softwares.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8"/>
          <p:cNvSpPr txBox="1"/>
          <p:nvPr>
            <p:ph type="title"/>
          </p:nvPr>
        </p:nvSpPr>
        <p:spPr>
          <a:xfrm>
            <a:off x="0" y="0"/>
            <a:ext cx="9144000" cy="197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b="1" lang="en-US" sz="4400">
                <a:latin typeface="Calibri"/>
                <a:ea typeface="Calibri"/>
                <a:cs typeface="Calibri"/>
                <a:sym typeface="Calibri"/>
              </a:rPr>
              <a:t>Problema: A complexidade na utilização das ferramentas existentes no mercado para cortes de usinagem 2D simples</a:t>
            </a:r>
            <a:endParaRPr b="1" sz="4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0" y="0"/>
            <a:ext cx="9144000" cy="11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Solução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457200" y="1455125"/>
            <a:ext cx="8229600" cy="49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Ferramenta intuitiva e fácil de usar.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Validações de forma automática, analisando e corrigindo erros do usuário.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Posicionamento automático das peças para melhor aproveitamento.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Geração do código de máquina em um click.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Acessível para todos sem precisar de treinamento especializado.</a:t>
            </a:r>
            <a:endParaRPr>
              <a:highlight>
                <a:srgbClr val="EA999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b="1"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Frontend</a:t>
            </a: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github.com/Thalikbussacro/cnc-builder-web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b="1"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Backend</a:t>
            </a: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github.com/Thalikbussacro/cnc-builder-api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b="1"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Rutime</a:t>
            </a: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cnc-builder-web.vercel.app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1200"/>
              </a:spcAft>
              <a:buClr>
                <a:schemeClr val="dk1"/>
              </a:buClr>
              <a:buSzPts val="3200"/>
              <a:buChar char="●"/>
            </a:pPr>
            <a:r>
              <a:rPr b="1"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Swagger</a:t>
            </a: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cnc-builder-api.vercel.app/api-docs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Acesso ao Projeto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457200" y="2842050"/>
            <a:ext cx="8229600" cy="11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Demonstração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2" title="WhatsApp Video 2025-12-08 at 12.36.00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0634" y="0"/>
            <a:ext cx="316274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